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0059988" cy="8004175"/>
  <p:notesSz cx="6858000" cy="9144000"/>
  <p:defaultTextStyle>
    <a:defPPr>
      <a:defRPr lang="en-US"/>
    </a:defPPr>
    <a:lvl1pPr marL="0" algn="l" defTabSz="103217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6087" algn="l" defTabSz="103217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32175" algn="l" defTabSz="103217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48262" algn="l" defTabSz="103217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64349" algn="l" defTabSz="103217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80437" algn="l" defTabSz="103217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96524" algn="l" defTabSz="103217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12612" algn="l" defTabSz="103217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28699" algn="l" defTabSz="103217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9" d="100"/>
          <a:sy n="59" d="100"/>
        </p:scale>
        <p:origin x="-1518" y="-66"/>
      </p:cViewPr>
      <p:guideLst>
        <p:guide orient="horz" pos="2521"/>
        <p:guide pos="316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9BA650-7020-4C8C-BCDB-0744EB4CA34A}" type="datetimeFigureOut">
              <a:rPr lang="en-US" smtClean="0"/>
              <a:t>12/24/2013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74763" y="685800"/>
            <a:ext cx="430847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C5FCD2-0C5C-4E97-94C4-FEEF3D5630E1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103217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16087" algn="l" defTabSz="103217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32175" algn="l" defTabSz="103217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48262" algn="l" defTabSz="103217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64349" algn="l" defTabSz="103217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580437" algn="l" defTabSz="103217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096524" algn="l" defTabSz="103217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12612" algn="l" defTabSz="103217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28699" algn="l" defTabSz="103217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C5FCD2-0C5C-4E97-94C4-FEEF3D5630E1}" type="slidenum">
              <a:rPr lang="en-IN" smtClean="0"/>
              <a:t>4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499" y="2486483"/>
            <a:ext cx="8550990" cy="171571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998" y="4535699"/>
            <a:ext cx="7041992" cy="204551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60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321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8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643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804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96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126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286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05AF8-749A-4996-A5DB-B0A61329B90B}" type="datetimeFigureOut">
              <a:rPr lang="en-US" smtClean="0"/>
              <a:t>12/24/2013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F96EA-757D-432E-BE11-8DC01654C817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05AF8-749A-4996-A5DB-B0A61329B90B}" type="datetimeFigureOut">
              <a:rPr lang="en-US" smtClean="0"/>
              <a:t>12/24/2013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F96EA-757D-432E-BE11-8DC01654C817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025286" y="374270"/>
            <a:ext cx="2488799" cy="797082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3650" y="374270"/>
            <a:ext cx="7303970" cy="79708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05AF8-749A-4996-A5DB-B0A61329B90B}" type="datetimeFigureOut">
              <a:rPr lang="en-US" smtClean="0"/>
              <a:t>12/24/2013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F96EA-757D-432E-BE11-8DC01654C817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05AF8-749A-4996-A5DB-B0A61329B90B}" type="datetimeFigureOut">
              <a:rPr lang="en-US" smtClean="0"/>
              <a:t>12/24/2013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F96EA-757D-432E-BE11-8DC01654C817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670" y="5143424"/>
            <a:ext cx="8550990" cy="1589718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4670" y="3392511"/>
            <a:ext cx="8550990" cy="1750913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6087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3217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82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643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804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965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126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2869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05AF8-749A-4996-A5DB-B0A61329B90B}" type="datetimeFigureOut">
              <a:rPr lang="en-US" smtClean="0"/>
              <a:t>12/24/2013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F96EA-757D-432E-BE11-8DC01654C817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3649" y="2178914"/>
            <a:ext cx="4895511" cy="616617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16827" y="2178914"/>
            <a:ext cx="4897258" cy="616617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05AF8-749A-4996-A5DB-B0A61329B90B}" type="datetimeFigureOut">
              <a:rPr lang="en-US" smtClean="0"/>
              <a:t>12/24/2013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F96EA-757D-432E-BE11-8DC01654C817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000" y="320538"/>
            <a:ext cx="9053989" cy="133402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000" y="1791676"/>
            <a:ext cx="4444908" cy="74668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6087" indent="0">
              <a:buNone/>
              <a:defRPr sz="2300" b="1"/>
            </a:lvl2pPr>
            <a:lvl3pPr marL="1032175" indent="0">
              <a:buNone/>
              <a:defRPr sz="2000" b="1"/>
            </a:lvl3pPr>
            <a:lvl4pPr marL="1548262" indent="0">
              <a:buNone/>
              <a:defRPr sz="1800" b="1"/>
            </a:lvl4pPr>
            <a:lvl5pPr marL="2064349" indent="0">
              <a:buNone/>
              <a:defRPr sz="1800" b="1"/>
            </a:lvl5pPr>
            <a:lvl6pPr marL="2580437" indent="0">
              <a:buNone/>
              <a:defRPr sz="1800" b="1"/>
            </a:lvl6pPr>
            <a:lvl7pPr marL="3096524" indent="0">
              <a:buNone/>
              <a:defRPr sz="1800" b="1"/>
            </a:lvl7pPr>
            <a:lvl8pPr marL="3612612" indent="0">
              <a:buNone/>
              <a:defRPr sz="1800" b="1"/>
            </a:lvl8pPr>
            <a:lvl9pPr marL="4128699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000" y="2538361"/>
            <a:ext cx="4444908" cy="4611665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0335" y="1791676"/>
            <a:ext cx="4446654" cy="74668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6087" indent="0">
              <a:buNone/>
              <a:defRPr sz="2300" b="1"/>
            </a:lvl2pPr>
            <a:lvl3pPr marL="1032175" indent="0">
              <a:buNone/>
              <a:defRPr sz="2000" b="1"/>
            </a:lvl3pPr>
            <a:lvl4pPr marL="1548262" indent="0">
              <a:buNone/>
              <a:defRPr sz="1800" b="1"/>
            </a:lvl4pPr>
            <a:lvl5pPr marL="2064349" indent="0">
              <a:buNone/>
              <a:defRPr sz="1800" b="1"/>
            </a:lvl5pPr>
            <a:lvl6pPr marL="2580437" indent="0">
              <a:buNone/>
              <a:defRPr sz="1800" b="1"/>
            </a:lvl6pPr>
            <a:lvl7pPr marL="3096524" indent="0">
              <a:buNone/>
              <a:defRPr sz="1800" b="1"/>
            </a:lvl7pPr>
            <a:lvl8pPr marL="3612612" indent="0">
              <a:buNone/>
              <a:defRPr sz="1800" b="1"/>
            </a:lvl8pPr>
            <a:lvl9pPr marL="4128699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0335" y="2538361"/>
            <a:ext cx="4446654" cy="4611665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05AF8-749A-4996-A5DB-B0A61329B90B}" type="datetimeFigureOut">
              <a:rPr lang="en-US" smtClean="0"/>
              <a:t>12/24/2013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F96EA-757D-432E-BE11-8DC01654C817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05AF8-749A-4996-A5DB-B0A61329B90B}" type="datetimeFigureOut">
              <a:rPr lang="en-US" smtClean="0"/>
              <a:t>12/24/2013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F96EA-757D-432E-BE11-8DC01654C817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05AF8-749A-4996-A5DB-B0A61329B90B}" type="datetimeFigureOut">
              <a:rPr lang="en-US" smtClean="0"/>
              <a:t>12/24/2013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F96EA-757D-432E-BE11-8DC01654C817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000" y="318685"/>
            <a:ext cx="3309667" cy="1356263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3176" y="318685"/>
            <a:ext cx="5623813" cy="6831342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000" y="1674948"/>
            <a:ext cx="3309667" cy="5475079"/>
          </a:xfrm>
        </p:spPr>
        <p:txBody>
          <a:bodyPr/>
          <a:lstStyle>
            <a:lvl1pPr marL="0" indent="0">
              <a:buNone/>
              <a:defRPr sz="1600"/>
            </a:lvl1pPr>
            <a:lvl2pPr marL="516087" indent="0">
              <a:buNone/>
              <a:defRPr sz="1400"/>
            </a:lvl2pPr>
            <a:lvl3pPr marL="1032175" indent="0">
              <a:buNone/>
              <a:defRPr sz="1100"/>
            </a:lvl3pPr>
            <a:lvl4pPr marL="1548262" indent="0">
              <a:buNone/>
              <a:defRPr sz="1000"/>
            </a:lvl4pPr>
            <a:lvl5pPr marL="2064349" indent="0">
              <a:buNone/>
              <a:defRPr sz="1000"/>
            </a:lvl5pPr>
            <a:lvl6pPr marL="2580437" indent="0">
              <a:buNone/>
              <a:defRPr sz="1000"/>
            </a:lvl6pPr>
            <a:lvl7pPr marL="3096524" indent="0">
              <a:buNone/>
              <a:defRPr sz="1000"/>
            </a:lvl7pPr>
            <a:lvl8pPr marL="3612612" indent="0">
              <a:buNone/>
              <a:defRPr sz="1000"/>
            </a:lvl8pPr>
            <a:lvl9pPr marL="412869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05AF8-749A-4996-A5DB-B0A61329B90B}" type="datetimeFigureOut">
              <a:rPr lang="en-US" smtClean="0"/>
              <a:t>12/24/2013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F96EA-757D-432E-BE11-8DC01654C817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828" y="5602922"/>
            <a:ext cx="6035993" cy="661457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828" y="715188"/>
            <a:ext cx="6035993" cy="4802505"/>
          </a:xfrm>
        </p:spPr>
        <p:txBody>
          <a:bodyPr/>
          <a:lstStyle>
            <a:lvl1pPr marL="0" indent="0">
              <a:buNone/>
              <a:defRPr sz="3600"/>
            </a:lvl1pPr>
            <a:lvl2pPr marL="516087" indent="0">
              <a:buNone/>
              <a:defRPr sz="3200"/>
            </a:lvl2pPr>
            <a:lvl3pPr marL="1032175" indent="0">
              <a:buNone/>
              <a:defRPr sz="2700"/>
            </a:lvl3pPr>
            <a:lvl4pPr marL="1548262" indent="0">
              <a:buNone/>
              <a:defRPr sz="2300"/>
            </a:lvl4pPr>
            <a:lvl5pPr marL="2064349" indent="0">
              <a:buNone/>
              <a:defRPr sz="2300"/>
            </a:lvl5pPr>
            <a:lvl6pPr marL="2580437" indent="0">
              <a:buNone/>
              <a:defRPr sz="2300"/>
            </a:lvl6pPr>
            <a:lvl7pPr marL="3096524" indent="0">
              <a:buNone/>
              <a:defRPr sz="2300"/>
            </a:lvl7pPr>
            <a:lvl8pPr marL="3612612" indent="0">
              <a:buNone/>
              <a:defRPr sz="2300"/>
            </a:lvl8pPr>
            <a:lvl9pPr marL="4128699" indent="0">
              <a:buNone/>
              <a:defRPr sz="23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828" y="6264379"/>
            <a:ext cx="6035993" cy="939378"/>
          </a:xfrm>
        </p:spPr>
        <p:txBody>
          <a:bodyPr/>
          <a:lstStyle>
            <a:lvl1pPr marL="0" indent="0">
              <a:buNone/>
              <a:defRPr sz="1600"/>
            </a:lvl1pPr>
            <a:lvl2pPr marL="516087" indent="0">
              <a:buNone/>
              <a:defRPr sz="1400"/>
            </a:lvl2pPr>
            <a:lvl3pPr marL="1032175" indent="0">
              <a:buNone/>
              <a:defRPr sz="1100"/>
            </a:lvl3pPr>
            <a:lvl4pPr marL="1548262" indent="0">
              <a:buNone/>
              <a:defRPr sz="1000"/>
            </a:lvl4pPr>
            <a:lvl5pPr marL="2064349" indent="0">
              <a:buNone/>
              <a:defRPr sz="1000"/>
            </a:lvl5pPr>
            <a:lvl6pPr marL="2580437" indent="0">
              <a:buNone/>
              <a:defRPr sz="1000"/>
            </a:lvl6pPr>
            <a:lvl7pPr marL="3096524" indent="0">
              <a:buNone/>
              <a:defRPr sz="1000"/>
            </a:lvl7pPr>
            <a:lvl8pPr marL="3612612" indent="0">
              <a:buNone/>
              <a:defRPr sz="1000"/>
            </a:lvl8pPr>
            <a:lvl9pPr marL="412869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05AF8-749A-4996-A5DB-B0A61329B90B}" type="datetimeFigureOut">
              <a:rPr lang="en-US" smtClean="0"/>
              <a:t>12/24/2013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F96EA-757D-432E-BE11-8DC01654C817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3000" y="320538"/>
            <a:ext cx="9053989" cy="1334029"/>
          </a:xfrm>
          <a:prstGeom prst="rect">
            <a:avLst/>
          </a:prstGeom>
        </p:spPr>
        <p:txBody>
          <a:bodyPr vert="horz" lIns="103217" tIns="51609" rIns="103217" bIns="51609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000" y="1867641"/>
            <a:ext cx="9053989" cy="5282386"/>
          </a:xfrm>
          <a:prstGeom prst="rect">
            <a:avLst/>
          </a:prstGeom>
        </p:spPr>
        <p:txBody>
          <a:bodyPr vert="horz" lIns="103217" tIns="51609" rIns="103217" bIns="5160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2999" y="7418685"/>
            <a:ext cx="2347331" cy="426148"/>
          </a:xfrm>
          <a:prstGeom prst="rect">
            <a:avLst/>
          </a:prstGeom>
        </p:spPr>
        <p:txBody>
          <a:bodyPr vert="horz" lIns="103217" tIns="51609" rIns="103217" bIns="51609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05AF8-749A-4996-A5DB-B0A61329B90B}" type="datetimeFigureOut">
              <a:rPr lang="en-US" smtClean="0"/>
              <a:t>12/24/2013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37163" y="7418685"/>
            <a:ext cx="3185663" cy="426148"/>
          </a:xfrm>
          <a:prstGeom prst="rect">
            <a:avLst/>
          </a:prstGeom>
        </p:spPr>
        <p:txBody>
          <a:bodyPr vert="horz" lIns="103217" tIns="51609" rIns="103217" bIns="51609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09658" y="7418685"/>
            <a:ext cx="2347331" cy="426148"/>
          </a:xfrm>
          <a:prstGeom prst="rect">
            <a:avLst/>
          </a:prstGeom>
        </p:spPr>
        <p:txBody>
          <a:bodyPr vert="horz" lIns="103217" tIns="51609" rIns="103217" bIns="51609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9F96EA-757D-432E-BE11-8DC01654C817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32175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7066" indent="-387066" algn="l" defTabSz="1032175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8642" indent="-322555" algn="l" defTabSz="1032175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90218" indent="-258044" algn="l" defTabSz="1032175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06306" indent="-258044" algn="l" defTabSz="1032175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22393" indent="-258044" algn="l" defTabSz="1032175" rtl="0" eaLnBrk="1" latinLnBrk="0" hangingPunct="1">
        <a:spcBef>
          <a:spcPct val="20000"/>
        </a:spcBef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38480" indent="-258044" algn="l" defTabSz="1032175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54568" indent="-258044" algn="l" defTabSz="1032175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70655" indent="-258044" algn="l" defTabSz="1032175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86743" indent="-258044" algn="l" defTabSz="1032175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3217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6087" algn="l" defTabSz="103217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32175" algn="l" defTabSz="103217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8262" algn="l" defTabSz="103217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64349" algn="l" defTabSz="103217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80437" algn="l" defTabSz="103217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96524" algn="l" defTabSz="103217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12612" algn="l" defTabSz="103217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28699" algn="l" defTabSz="103217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rochure Page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0058400" cy="8001000"/>
          </a:xfrm>
          <a:prstGeom prst="rect">
            <a:avLst/>
          </a:prstGeom>
        </p:spPr>
      </p:pic>
    </p:spTree>
  </p:cSld>
  <p:clrMapOvr>
    <a:masterClrMapping/>
  </p:clrMapOvr>
  <p:transition spd="slow">
    <p:comb/>
    <p:sndAc>
      <p:stSnd>
        <p:snd r:embed="rId2" name="push.wav" builtIn="1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rochure Page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8" y="3175"/>
            <a:ext cx="10058400" cy="8001000"/>
          </a:xfrm>
          <a:prstGeom prst="rect">
            <a:avLst/>
          </a:prstGeom>
        </p:spPr>
      </p:pic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Brochure Page0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8" y="0"/>
            <a:ext cx="10058400" cy="8001000"/>
          </a:xfrm>
          <a:prstGeom prst="rect">
            <a:avLst/>
          </a:prstGeom>
        </p:spPr>
      </p:pic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Brochure Page0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8" y="3175"/>
            <a:ext cx="10058400" cy="8001000"/>
          </a:xfrm>
          <a:prstGeom prst="rect">
            <a:avLst/>
          </a:prstGeom>
        </p:spPr>
      </p:pic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Brochure Page0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8" y="0"/>
            <a:ext cx="10058400" cy="8001000"/>
          </a:xfrm>
          <a:prstGeom prst="rect">
            <a:avLst/>
          </a:prstGeom>
        </p:spPr>
      </p:pic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Brochure Page0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8" y="3175"/>
            <a:ext cx="10058400" cy="8001000"/>
          </a:xfrm>
          <a:prstGeom prst="rect">
            <a:avLst/>
          </a:prstGeom>
        </p:spPr>
      </p:pic>
    </p:spTree>
  </p:cSld>
  <p:clrMapOvr>
    <a:masterClrMapping/>
  </p:clrMapOvr>
  <p:transition spd="slow">
    <p:push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Brochure Page0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8" y="0"/>
            <a:ext cx="10058400" cy="8001000"/>
          </a:xfrm>
          <a:prstGeom prst="rect">
            <a:avLst/>
          </a:prstGeom>
        </p:spPr>
      </p:pic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rochure Page0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175"/>
            <a:ext cx="10058400" cy="8001000"/>
          </a:xfrm>
          <a:prstGeom prst="rect">
            <a:avLst/>
          </a:prstGeom>
        </p:spPr>
      </p:pic>
    </p:spTree>
  </p:cSld>
  <p:clrMapOvr>
    <a:masterClrMapping/>
  </p:clrMapOvr>
  <p:transition spd="slow">
    <p:zoom dir="in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</Words>
  <Application>Microsoft Office PowerPoint</Application>
  <PresentationFormat>Custom</PresentationFormat>
  <Paragraphs>1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deepak</dc:creator>
  <cp:lastModifiedBy>deepak</cp:lastModifiedBy>
  <cp:revision>11</cp:revision>
  <dcterms:created xsi:type="dcterms:W3CDTF">2013-12-24T11:29:09Z</dcterms:created>
  <dcterms:modified xsi:type="dcterms:W3CDTF">2013-12-24T12:08:02Z</dcterms:modified>
</cp:coreProperties>
</file>