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59988" cy="8004175"/>
  <p:notesSz cx="6858000" cy="9144000"/>
  <p:defaultTextStyle>
    <a:defPPr>
      <a:defRPr lang="en-US"/>
    </a:defPPr>
    <a:lvl1pPr marL="0" algn="l" defTabSz="10321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087" algn="l" defTabSz="10321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2175" algn="l" defTabSz="10321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8262" algn="l" defTabSz="10321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4349" algn="l" defTabSz="10321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0437" algn="l" defTabSz="10321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6524" algn="l" defTabSz="10321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2612" algn="l" defTabSz="10321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8699" algn="l" defTabSz="10321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518" y="-66"/>
      </p:cViewPr>
      <p:guideLst>
        <p:guide orient="horz" pos="2521"/>
        <p:guide pos="31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BA650-7020-4C8C-BCDB-0744EB4CA34A}" type="datetimeFigureOut">
              <a:rPr lang="en-US" smtClean="0"/>
              <a:t>12/24/2013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4763" y="685800"/>
            <a:ext cx="4308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5FCD2-0C5C-4E97-94C4-FEEF3D5630E1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321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6087" algn="l" defTabSz="10321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2175" algn="l" defTabSz="10321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8262" algn="l" defTabSz="10321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4349" algn="l" defTabSz="10321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80437" algn="l" defTabSz="10321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6524" algn="l" defTabSz="10321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2612" algn="l" defTabSz="10321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28699" algn="l" defTabSz="10321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5FCD2-0C5C-4E97-94C4-FEEF3D5630E1}" type="slidenum">
              <a:rPr lang="en-IN" smtClean="0"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499" y="2486483"/>
            <a:ext cx="8550990" cy="17157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998" y="4535699"/>
            <a:ext cx="7041992" cy="20455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6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2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8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4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80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6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12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8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5AF8-749A-4996-A5DB-B0A61329B90B}" type="datetimeFigureOut">
              <a:rPr lang="en-US" smtClean="0"/>
              <a:t>12/24/2013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96EA-757D-432E-BE11-8DC01654C81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5AF8-749A-4996-A5DB-B0A61329B90B}" type="datetimeFigureOut">
              <a:rPr lang="en-US" smtClean="0"/>
              <a:t>12/24/2013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96EA-757D-432E-BE11-8DC01654C81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5286" y="374270"/>
            <a:ext cx="2488799" cy="79708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650" y="374270"/>
            <a:ext cx="7303970" cy="79708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5AF8-749A-4996-A5DB-B0A61329B90B}" type="datetimeFigureOut">
              <a:rPr lang="en-US" smtClean="0"/>
              <a:t>12/24/2013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96EA-757D-432E-BE11-8DC01654C81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5AF8-749A-4996-A5DB-B0A61329B90B}" type="datetimeFigureOut">
              <a:rPr lang="en-US" smtClean="0"/>
              <a:t>12/24/2013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96EA-757D-432E-BE11-8DC01654C81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670" y="5143424"/>
            <a:ext cx="8550990" cy="158971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670" y="3392511"/>
            <a:ext cx="8550990" cy="175091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60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217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82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43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804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65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126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86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5AF8-749A-4996-A5DB-B0A61329B90B}" type="datetimeFigureOut">
              <a:rPr lang="en-US" smtClean="0"/>
              <a:t>12/24/2013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96EA-757D-432E-BE11-8DC01654C81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649" y="2178914"/>
            <a:ext cx="4895511" cy="616617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6827" y="2178914"/>
            <a:ext cx="4897258" cy="616617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5AF8-749A-4996-A5DB-B0A61329B90B}" type="datetimeFigureOut">
              <a:rPr lang="en-US" smtClean="0"/>
              <a:t>12/24/2013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96EA-757D-432E-BE11-8DC01654C81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00" y="320538"/>
            <a:ext cx="9053989" cy="133402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000" y="1791676"/>
            <a:ext cx="4444908" cy="74668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6087" indent="0">
              <a:buNone/>
              <a:defRPr sz="2300" b="1"/>
            </a:lvl2pPr>
            <a:lvl3pPr marL="1032175" indent="0">
              <a:buNone/>
              <a:defRPr sz="2000" b="1"/>
            </a:lvl3pPr>
            <a:lvl4pPr marL="1548262" indent="0">
              <a:buNone/>
              <a:defRPr sz="1800" b="1"/>
            </a:lvl4pPr>
            <a:lvl5pPr marL="2064349" indent="0">
              <a:buNone/>
              <a:defRPr sz="1800" b="1"/>
            </a:lvl5pPr>
            <a:lvl6pPr marL="2580437" indent="0">
              <a:buNone/>
              <a:defRPr sz="1800" b="1"/>
            </a:lvl6pPr>
            <a:lvl7pPr marL="3096524" indent="0">
              <a:buNone/>
              <a:defRPr sz="1800" b="1"/>
            </a:lvl7pPr>
            <a:lvl8pPr marL="3612612" indent="0">
              <a:buNone/>
              <a:defRPr sz="1800" b="1"/>
            </a:lvl8pPr>
            <a:lvl9pPr marL="412869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000" y="2538361"/>
            <a:ext cx="4444908" cy="461166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335" y="1791676"/>
            <a:ext cx="4446654" cy="74668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6087" indent="0">
              <a:buNone/>
              <a:defRPr sz="2300" b="1"/>
            </a:lvl2pPr>
            <a:lvl3pPr marL="1032175" indent="0">
              <a:buNone/>
              <a:defRPr sz="2000" b="1"/>
            </a:lvl3pPr>
            <a:lvl4pPr marL="1548262" indent="0">
              <a:buNone/>
              <a:defRPr sz="1800" b="1"/>
            </a:lvl4pPr>
            <a:lvl5pPr marL="2064349" indent="0">
              <a:buNone/>
              <a:defRPr sz="1800" b="1"/>
            </a:lvl5pPr>
            <a:lvl6pPr marL="2580437" indent="0">
              <a:buNone/>
              <a:defRPr sz="1800" b="1"/>
            </a:lvl6pPr>
            <a:lvl7pPr marL="3096524" indent="0">
              <a:buNone/>
              <a:defRPr sz="1800" b="1"/>
            </a:lvl7pPr>
            <a:lvl8pPr marL="3612612" indent="0">
              <a:buNone/>
              <a:defRPr sz="1800" b="1"/>
            </a:lvl8pPr>
            <a:lvl9pPr marL="412869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335" y="2538361"/>
            <a:ext cx="4446654" cy="461166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5AF8-749A-4996-A5DB-B0A61329B90B}" type="datetimeFigureOut">
              <a:rPr lang="en-US" smtClean="0"/>
              <a:t>12/24/2013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96EA-757D-432E-BE11-8DC01654C81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5AF8-749A-4996-A5DB-B0A61329B90B}" type="datetimeFigureOut">
              <a:rPr lang="en-US" smtClean="0"/>
              <a:t>12/24/2013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96EA-757D-432E-BE11-8DC01654C81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5AF8-749A-4996-A5DB-B0A61329B90B}" type="datetimeFigureOut">
              <a:rPr lang="en-US" smtClean="0"/>
              <a:t>12/24/2013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96EA-757D-432E-BE11-8DC01654C81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00" y="318685"/>
            <a:ext cx="3309667" cy="135626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3176" y="318685"/>
            <a:ext cx="5623813" cy="683134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000" y="1674948"/>
            <a:ext cx="3309667" cy="5475079"/>
          </a:xfrm>
        </p:spPr>
        <p:txBody>
          <a:bodyPr/>
          <a:lstStyle>
            <a:lvl1pPr marL="0" indent="0">
              <a:buNone/>
              <a:defRPr sz="1600"/>
            </a:lvl1pPr>
            <a:lvl2pPr marL="516087" indent="0">
              <a:buNone/>
              <a:defRPr sz="1400"/>
            </a:lvl2pPr>
            <a:lvl3pPr marL="1032175" indent="0">
              <a:buNone/>
              <a:defRPr sz="1100"/>
            </a:lvl3pPr>
            <a:lvl4pPr marL="1548262" indent="0">
              <a:buNone/>
              <a:defRPr sz="1000"/>
            </a:lvl4pPr>
            <a:lvl5pPr marL="2064349" indent="0">
              <a:buNone/>
              <a:defRPr sz="1000"/>
            </a:lvl5pPr>
            <a:lvl6pPr marL="2580437" indent="0">
              <a:buNone/>
              <a:defRPr sz="1000"/>
            </a:lvl6pPr>
            <a:lvl7pPr marL="3096524" indent="0">
              <a:buNone/>
              <a:defRPr sz="1000"/>
            </a:lvl7pPr>
            <a:lvl8pPr marL="3612612" indent="0">
              <a:buNone/>
              <a:defRPr sz="1000"/>
            </a:lvl8pPr>
            <a:lvl9pPr marL="412869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5AF8-749A-4996-A5DB-B0A61329B90B}" type="datetimeFigureOut">
              <a:rPr lang="en-US" smtClean="0"/>
              <a:t>12/24/2013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96EA-757D-432E-BE11-8DC01654C81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828" y="5602922"/>
            <a:ext cx="6035993" cy="66145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828" y="715188"/>
            <a:ext cx="6035993" cy="4802505"/>
          </a:xfrm>
        </p:spPr>
        <p:txBody>
          <a:bodyPr/>
          <a:lstStyle>
            <a:lvl1pPr marL="0" indent="0">
              <a:buNone/>
              <a:defRPr sz="3600"/>
            </a:lvl1pPr>
            <a:lvl2pPr marL="516087" indent="0">
              <a:buNone/>
              <a:defRPr sz="3200"/>
            </a:lvl2pPr>
            <a:lvl3pPr marL="1032175" indent="0">
              <a:buNone/>
              <a:defRPr sz="2700"/>
            </a:lvl3pPr>
            <a:lvl4pPr marL="1548262" indent="0">
              <a:buNone/>
              <a:defRPr sz="2300"/>
            </a:lvl4pPr>
            <a:lvl5pPr marL="2064349" indent="0">
              <a:buNone/>
              <a:defRPr sz="2300"/>
            </a:lvl5pPr>
            <a:lvl6pPr marL="2580437" indent="0">
              <a:buNone/>
              <a:defRPr sz="2300"/>
            </a:lvl6pPr>
            <a:lvl7pPr marL="3096524" indent="0">
              <a:buNone/>
              <a:defRPr sz="2300"/>
            </a:lvl7pPr>
            <a:lvl8pPr marL="3612612" indent="0">
              <a:buNone/>
              <a:defRPr sz="2300"/>
            </a:lvl8pPr>
            <a:lvl9pPr marL="4128699" indent="0">
              <a:buNone/>
              <a:defRPr sz="23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828" y="6264379"/>
            <a:ext cx="6035993" cy="939378"/>
          </a:xfrm>
        </p:spPr>
        <p:txBody>
          <a:bodyPr/>
          <a:lstStyle>
            <a:lvl1pPr marL="0" indent="0">
              <a:buNone/>
              <a:defRPr sz="1600"/>
            </a:lvl1pPr>
            <a:lvl2pPr marL="516087" indent="0">
              <a:buNone/>
              <a:defRPr sz="1400"/>
            </a:lvl2pPr>
            <a:lvl3pPr marL="1032175" indent="0">
              <a:buNone/>
              <a:defRPr sz="1100"/>
            </a:lvl3pPr>
            <a:lvl4pPr marL="1548262" indent="0">
              <a:buNone/>
              <a:defRPr sz="1000"/>
            </a:lvl4pPr>
            <a:lvl5pPr marL="2064349" indent="0">
              <a:buNone/>
              <a:defRPr sz="1000"/>
            </a:lvl5pPr>
            <a:lvl6pPr marL="2580437" indent="0">
              <a:buNone/>
              <a:defRPr sz="1000"/>
            </a:lvl6pPr>
            <a:lvl7pPr marL="3096524" indent="0">
              <a:buNone/>
              <a:defRPr sz="1000"/>
            </a:lvl7pPr>
            <a:lvl8pPr marL="3612612" indent="0">
              <a:buNone/>
              <a:defRPr sz="1000"/>
            </a:lvl8pPr>
            <a:lvl9pPr marL="412869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5AF8-749A-4996-A5DB-B0A61329B90B}" type="datetimeFigureOut">
              <a:rPr lang="en-US" smtClean="0"/>
              <a:t>12/24/2013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96EA-757D-432E-BE11-8DC01654C81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000" y="320538"/>
            <a:ext cx="9053989" cy="1334029"/>
          </a:xfrm>
          <a:prstGeom prst="rect">
            <a:avLst/>
          </a:prstGeom>
        </p:spPr>
        <p:txBody>
          <a:bodyPr vert="horz" lIns="103217" tIns="51609" rIns="103217" bIns="5160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000" y="1867641"/>
            <a:ext cx="9053989" cy="5282386"/>
          </a:xfrm>
          <a:prstGeom prst="rect">
            <a:avLst/>
          </a:prstGeom>
        </p:spPr>
        <p:txBody>
          <a:bodyPr vert="horz" lIns="103217" tIns="51609" rIns="103217" bIns="5160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99" y="7418685"/>
            <a:ext cx="2347331" cy="426148"/>
          </a:xfrm>
          <a:prstGeom prst="rect">
            <a:avLst/>
          </a:prstGeom>
        </p:spPr>
        <p:txBody>
          <a:bodyPr vert="horz" lIns="103217" tIns="51609" rIns="103217" bIns="5160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05AF8-749A-4996-A5DB-B0A61329B90B}" type="datetimeFigureOut">
              <a:rPr lang="en-US" smtClean="0"/>
              <a:t>12/24/2013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7163" y="7418685"/>
            <a:ext cx="3185663" cy="426148"/>
          </a:xfrm>
          <a:prstGeom prst="rect">
            <a:avLst/>
          </a:prstGeom>
        </p:spPr>
        <p:txBody>
          <a:bodyPr vert="horz" lIns="103217" tIns="51609" rIns="103217" bIns="5160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9658" y="7418685"/>
            <a:ext cx="2347331" cy="426148"/>
          </a:xfrm>
          <a:prstGeom prst="rect">
            <a:avLst/>
          </a:prstGeom>
        </p:spPr>
        <p:txBody>
          <a:bodyPr vert="horz" lIns="103217" tIns="51609" rIns="103217" bIns="5160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F96EA-757D-432E-BE11-8DC01654C817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2175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7066" indent="-387066" algn="l" defTabSz="1032175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8642" indent="-322555" algn="l" defTabSz="1032175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0218" indent="-258044" algn="l" defTabSz="103217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6306" indent="-258044" algn="l" defTabSz="1032175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22393" indent="-258044" algn="l" defTabSz="1032175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8480" indent="-258044" algn="l" defTabSz="103217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54568" indent="-258044" algn="l" defTabSz="103217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70655" indent="-258044" algn="l" defTabSz="103217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6743" indent="-258044" algn="l" defTabSz="103217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217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6087" algn="l" defTabSz="103217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175" algn="l" defTabSz="103217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8262" algn="l" defTabSz="103217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4349" algn="l" defTabSz="103217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80437" algn="l" defTabSz="103217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6524" algn="l" defTabSz="103217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2612" algn="l" defTabSz="103217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8699" algn="l" defTabSz="103217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ochure Page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058400" cy="8001000"/>
          </a:xfrm>
          <a:prstGeom prst="rect">
            <a:avLst/>
          </a:prstGeom>
        </p:spPr>
      </p:pic>
    </p:spTree>
  </p:cSld>
  <p:clrMapOvr>
    <a:masterClrMapping/>
  </p:clrMapOvr>
  <p:transition spd="slow">
    <p:comb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ochure Page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" y="3175"/>
            <a:ext cx="10058400" cy="8001000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rochure Page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" y="0"/>
            <a:ext cx="10058400" cy="8001000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rochure Page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" y="3175"/>
            <a:ext cx="10058400" cy="8001000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rochure Page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" y="0"/>
            <a:ext cx="10058400" cy="8001000"/>
          </a:xfrm>
          <a:prstGeom prst="rect">
            <a:avLst/>
          </a:prstGeom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rochure Page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" y="3175"/>
            <a:ext cx="10058400" cy="8001000"/>
          </a:xfrm>
          <a:prstGeom prst="rect">
            <a:avLst/>
          </a:prstGeom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rochure Page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" y="0"/>
            <a:ext cx="10058400" cy="8001000"/>
          </a:xfrm>
          <a:prstGeom prst="rect">
            <a:avLst/>
          </a:prstGeo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ochure Page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75"/>
            <a:ext cx="10058400" cy="8001000"/>
          </a:xfrm>
          <a:prstGeom prst="rect">
            <a:avLst/>
          </a:prstGeo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</Words>
  <Application>Microsoft Office PowerPoint</Application>
  <PresentationFormat>Custom</PresentationFormat>
  <Paragraphs>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deepak</dc:creator>
  <cp:lastModifiedBy>deepak</cp:lastModifiedBy>
  <cp:revision>11</cp:revision>
  <dcterms:created xsi:type="dcterms:W3CDTF">2013-12-24T11:29:09Z</dcterms:created>
  <dcterms:modified xsi:type="dcterms:W3CDTF">2013-12-24T12:08:02Z</dcterms:modified>
</cp:coreProperties>
</file>